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notesMasterIdLst>
    <p:notesMasterId r:id="rId3"/>
  </p:notesMasterIdLst>
  <p:sldIdLst>
    <p:sldId id="256" r:id="rId2"/>
  </p:sldIdLst>
  <p:sldSz cx="5759450" cy="16559213"/>
  <p:notesSz cx="6881813" cy="96615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Névtelen szakasz" id="{365995DA-00A8-451C-8F2E-9708BBEF129C}">
          <p14:sldIdLst>
            <p14:sldId id="25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AE8F0"/>
    <a:srgbClr val="ACD2FE"/>
    <a:srgbClr val="E2EEEE"/>
    <a:srgbClr val="9EC4C5"/>
    <a:srgbClr val="FCE2D4"/>
    <a:srgbClr val="CDE1E1"/>
    <a:srgbClr val="9EC5C6"/>
    <a:srgbClr val="FECE54"/>
    <a:srgbClr val="EB6A27"/>
    <a:srgbClr val="FEE98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özepesen sötét stílus 2 – 1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12" autoAdjust="0"/>
    <p:restoredTop sz="96240" autoAdjust="0"/>
  </p:normalViewPr>
  <p:slideViewPr>
    <p:cSldViewPr snapToGrid="0">
      <p:cViewPr>
        <p:scale>
          <a:sx n="86" d="100"/>
          <a:sy n="86" d="100"/>
        </p:scale>
        <p:origin x="3444" y="-41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notesMaster" Target="notesMasters/notesMaster1.xml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/Relationships>
</file>

<file path=ppt/notesMasters/_rels/notesMaster1.xml.rels><?xml version='1.0' encoding='UTF-8' standalone='yes'?>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97313" y="0"/>
            <a:ext cx="2982912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7A8BCE-419A-4F3C-9641-21E0156BF8C8}" type="datetimeFigureOut">
              <a:rPr lang="hu-HU" smtClean="0"/>
              <a:t>2025. 02. 11.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2874963" y="1208088"/>
            <a:ext cx="1133475" cy="32607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8975" y="4649788"/>
            <a:ext cx="5505450" cy="38036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9177338"/>
            <a:ext cx="2982913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97313" y="9177338"/>
            <a:ext cx="2982912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51FA49-56AF-47B8-9250-8337E3C92E0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4416754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>
          <a:xfrm>
            <a:off x="2874963" y="1208088"/>
            <a:ext cx="1133475" cy="3260725"/>
          </a:xfrm>
        </p:spPr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51FA49-56AF-47B8-9250-8337E3C92E0F}" type="slidenum">
              <a:rPr lang="hu-HU" smtClean="0"/>
              <a:t>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53526606"/>
      </p:ext>
    </p:extLst>
  </p:cSld>
  <p:clrMapOvr>
    <a:masterClrMapping/>
  </p:clrMapOvr>
</p:note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1965" y="2710041"/>
            <a:ext cx="4895533" cy="5765059"/>
          </a:xfrm>
        </p:spPr>
        <p:txBody>
          <a:bodyPr anchor="b"/>
          <a:lstStyle>
            <a:lvl1pPr algn="ctr"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19931" y="8697424"/>
            <a:ext cx="4319588" cy="3997975"/>
          </a:xfrm>
        </p:spPr>
        <p:txBody>
          <a:bodyPr/>
          <a:lstStyle>
            <a:lvl1pPr marL="0" indent="0" algn="ctr">
              <a:buNone/>
              <a:defRPr sz="1512"/>
            </a:lvl1pPr>
            <a:lvl2pPr marL="287983" indent="0" algn="ctr">
              <a:buNone/>
              <a:defRPr sz="1260"/>
            </a:lvl2pPr>
            <a:lvl3pPr marL="575967" indent="0" algn="ctr">
              <a:buNone/>
              <a:defRPr sz="1134"/>
            </a:lvl3pPr>
            <a:lvl4pPr marL="863949" indent="0" algn="ctr">
              <a:buNone/>
              <a:defRPr sz="1008"/>
            </a:lvl4pPr>
            <a:lvl5pPr marL="1151932" indent="0" algn="ctr">
              <a:buNone/>
              <a:defRPr sz="1008"/>
            </a:lvl5pPr>
            <a:lvl6pPr marL="1439914" indent="0" algn="ctr">
              <a:buNone/>
              <a:defRPr sz="1008"/>
            </a:lvl6pPr>
            <a:lvl7pPr marL="1727898" indent="0" algn="ctr">
              <a:buNone/>
              <a:defRPr sz="1008"/>
            </a:lvl7pPr>
            <a:lvl8pPr marL="2015881" indent="0" algn="ctr">
              <a:buNone/>
              <a:defRPr sz="1008"/>
            </a:lvl8pPr>
            <a:lvl9pPr marL="2303864" indent="0" algn="ctr">
              <a:buNone/>
              <a:defRPr sz="1008"/>
            </a:lvl9pPr>
          </a:lstStyle>
          <a:p>
            <a:r>
              <a:rPr lang="hu-HU"/>
              <a:t>Kattintson ide az alcím mintájának szerkesztéséhez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845294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7861625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21613" y="881625"/>
            <a:ext cx="1241881" cy="14033168"/>
          </a:xfrm>
        </p:spPr>
        <p:txBody>
          <a:bodyPr vert="eaVert"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5969" y="881625"/>
            <a:ext cx="3653651" cy="14033168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463874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5145447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963" y="4128310"/>
            <a:ext cx="4967526" cy="6888171"/>
          </a:xfrm>
        </p:spPr>
        <p:txBody>
          <a:bodyPr anchor="b"/>
          <a:lstStyle>
            <a:lvl1pPr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963" y="11081648"/>
            <a:ext cx="4967526" cy="3622327"/>
          </a:xfrm>
        </p:spPr>
        <p:txBody>
          <a:bodyPr/>
          <a:lstStyle>
            <a:lvl1pPr marL="0" indent="0">
              <a:buNone/>
              <a:defRPr sz="1512">
                <a:solidFill>
                  <a:schemeClr val="tx1"/>
                </a:solidFill>
              </a:defRPr>
            </a:lvl1pPr>
            <a:lvl2pPr marL="287983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2pPr>
            <a:lvl3pPr marL="575967" indent="0">
              <a:buNone/>
              <a:defRPr sz="1134">
                <a:solidFill>
                  <a:schemeClr val="tx1">
                    <a:tint val="75000"/>
                  </a:schemeClr>
                </a:solidFill>
              </a:defRPr>
            </a:lvl3pPr>
            <a:lvl4pPr marL="863949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4pPr>
            <a:lvl5pPr marL="1151932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5pPr>
            <a:lvl6pPr marL="143991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6pPr>
            <a:lvl7pPr marL="1727898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7pPr>
            <a:lvl8pPr marL="2015881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8pPr>
            <a:lvl9pPr marL="230386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9278177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596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1572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2025. 02. 11.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233000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2" y="881629"/>
            <a:ext cx="4967526" cy="3200682"/>
          </a:xfrm>
        </p:spPr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6719" y="4059309"/>
            <a:ext cx="2436517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6719" y="6048714"/>
            <a:ext cx="2436517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5722" y="4059309"/>
            <a:ext cx="2448516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915722" y="6048714"/>
            <a:ext cx="2448516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2025. 02. 11.</a:t>
            </a:fld>
            <a:endParaRPr lang="hu-H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410162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2025. 02. 11.</a:t>
            </a:fld>
            <a:endParaRPr lang="hu-H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2817726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2025. 02. 11.</a:t>
            </a:fld>
            <a:endParaRPr lang="hu-H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657559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48516" y="2384224"/>
            <a:ext cx="2915722" cy="11767774"/>
          </a:xfrm>
        </p:spPr>
        <p:txBody>
          <a:bodyPr/>
          <a:lstStyle>
            <a:lvl1pPr>
              <a:defRPr sz="2016"/>
            </a:lvl1pPr>
            <a:lvl2pPr>
              <a:defRPr sz="1764"/>
            </a:lvl2pPr>
            <a:lvl3pPr>
              <a:defRPr sz="1512"/>
            </a:lvl3pPr>
            <a:lvl4pPr>
              <a:defRPr sz="1260"/>
            </a:lvl4pPr>
            <a:lvl5pPr>
              <a:defRPr sz="1260"/>
            </a:lvl5pPr>
            <a:lvl6pPr>
              <a:defRPr sz="1260"/>
            </a:lvl6pPr>
            <a:lvl7pPr>
              <a:defRPr sz="1260"/>
            </a:lvl7pPr>
            <a:lvl8pPr>
              <a:defRPr sz="1260"/>
            </a:lvl8pPr>
            <a:lvl9pPr>
              <a:defRPr sz="126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2025. 02. 11.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760673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48516" y="2384224"/>
            <a:ext cx="2915722" cy="11767774"/>
          </a:xfrm>
        </p:spPr>
        <p:txBody>
          <a:bodyPr anchor="t"/>
          <a:lstStyle>
            <a:lvl1pPr marL="0" indent="0">
              <a:buNone/>
              <a:defRPr sz="2016"/>
            </a:lvl1pPr>
            <a:lvl2pPr marL="287983" indent="0">
              <a:buNone/>
              <a:defRPr sz="1764"/>
            </a:lvl2pPr>
            <a:lvl3pPr marL="575967" indent="0">
              <a:buNone/>
              <a:defRPr sz="1512"/>
            </a:lvl3pPr>
            <a:lvl4pPr marL="863949" indent="0">
              <a:buNone/>
              <a:defRPr sz="1260"/>
            </a:lvl4pPr>
            <a:lvl5pPr marL="1151932" indent="0">
              <a:buNone/>
              <a:defRPr sz="1260"/>
            </a:lvl5pPr>
            <a:lvl6pPr marL="1439914" indent="0">
              <a:buNone/>
              <a:defRPr sz="1260"/>
            </a:lvl6pPr>
            <a:lvl7pPr marL="1727898" indent="0">
              <a:buNone/>
              <a:defRPr sz="1260"/>
            </a:lvl7pPr>
            <a:lvl8pPr marL="2015881" indent="0">
              <a:buNone/>
              <a:defRPr sz="1260"/>
            </a:lvl8pPr>
            <a:lvl9pPr marL="2303864" indent="0">
              <a:buNone/>
              <a:defRPr sz="126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2025. 02. 11.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947782411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95962" y="881629"/>
            <a:ext cx="4967526" cy="32006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5962" y="4408127"/>
            <a:ext cx="4967526" cy="105066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9596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5E4B7E-9976-4531-AE92-1F7086DE0894}" type="datetimeFigureOut">
              <a:rPr lang="hu-HU" smtClean="0"/>
              <a:t>2025. 02. 11.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07818" y="15347944"/>
            <a:ext cx="1943814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6761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595704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defTabSz="575967" rtl="0" eaLnBrk="1" latinLnBrk="0" hangingPunct="1">
        <a:lnSpc>
          <a:spcPct val="90000"/>
        </a:lnSpc>
        <a:spcBef>
          <a:spcPct val="0"/>
        </a:spcBef>
        <a:buNone/>
        <a:defRPr sz="277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3992" indent="-143992" algn="l" defTabSz="575967" rtl="0" eaLnBrk="1" latinLnBrk="0" hangingPunct="1">
        <a:lnSpc>
          <a:spcPct val="90000"/>
        </a:lnSpc>
        <a:spcBef>
          <a:spcPts val="630"/>
        </a:spcBef>
        <a:buFont typeface="Arial" panose="020B0604020202020204" pitchFamily="34" charset="0"/>
        <a:buChar char="•"/>
        <a:defRPr sz="1764" kern="1200">
          <a:solidFill>
            <a:schemeClr val="tx1"/>
          </a:solidFill>
          <a:latin typeface="+mn-lt"/>
          <a:ea typeface="+mn-ea"/>
          <a:cs typeface="+mn-cs"/>
        </a:defRPr>
      </a:lvl1pPr>
      <a:lvl2pPr marL="431974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512" kern="1200">
          <a:solidFill>
            <a:schemeClr val="tx1"/>
          </a:solidFill>
          <a:latin typeface="+mn-lt"/>
          <a:ea typeface="+mn-ea"/>
          <a:cs typeface="+mn-cs"/>
        </a:defRPr>
      </a:lvl2pPr>
      <a:lvl3pPr marL="719958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3pPr>
      <a:lvl4pPr marL="1007941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29592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583907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871890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15987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447855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1pPr>
      <a:lvl2pPr marL="287983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2pPr>
      <a:lvl3pPr marL="575967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3pPr>
      <a:lvl4pPr marL="863949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151932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43991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727898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015881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30386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jpg"/><Relationship Id="rId4" Type="http://schemas.openxmlformats.org/officeDocument/2006/relationships/image" Target="../media/image2.jpg"/><Relationship Id="rId5" Type="http://schemas.openxmlformats.org/officeDocument/2006/relationships/image" Target="../media/image3.jpg"/><Relationship Id="rId6" Type="http://schemas.openxmlformats.org/officeDocument/2006/relationships/image" Target="../media/image4.wmf"/><Relationship Id="rId7" Type="http://schemas.openxmlformats.org/officeDocument/2006/relationships/hyperlink" Target="http://www.writeyourwebsitehere.com/" TargetMode="External"/><Relationship Id="rId8" Type="http://schemas.openxmlformats.org/officeDocument/2006/relationships/image" Target="../media/image5.jpg"/><Relationship Id="rId9" Type="http://schemas.openxmlformats.org/officeDocument/2006/relationships/image" Target="../media/image6.png"/><Relationship Id="rId10" Type="http://schemas.openxmlformats.org/officeDocument/2006/relationships/image" Target="../media/image7.png"/><Relationship Id="rId11" Type="http://schemas.openxmlformats.org/officeDocument/2006/relationships/image" Target="../media/image8.png"/><Relationship Id="rId12" Type="http://schemas.openxmlformats.org/officeDocument/2006/relationships/image" Target="../media/image9.png"/><Relationship Id="rId13" Type="http://schemas.openxmlformats.org/officeDocument/2006/relationships/image" Target="../media/image10.png"/><Relationship Id="rId14" Type="http://schemas.openxmlformats.org/officeDocument/2006/relationships/image" Target="../media/image11.png"/><Relationship Id="rId15" Type="http://schemas.openxmlformats.org/officeDocument/2006/relationships/image" Target="../media/image12.png"/><Relationship Id="rId16" Type="http://schemas.openxmlformats.org/officeDocument/2006/relationships/image" Target="../media/image13.png"/><Relationship Id="rId17" Type="http://schemas.openxmlformats.org/officeDocument/2006/relationships/image" Target="../media/image14.png"/><Relationship Id="rId18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églalap 29">
            <a:extLst>
              <a:ext uri="{FF2B5EF4-FFF2-40B4-BE49-F238E27FC236}">
                <a16:creationId xmlns:a16="http://schemas.microsoft.com/office/drawing/2014/main" id="{764D7214-12D9-8605-DCD6-754D6418D6E8}"/>
              </a:ext>
            </a:extLst>
          </p:cNvPr>
          <p:cNvSpPr/>
          <p:nvPr/>
        </p:nvSpPr>
        <p:spPr>
          <a:xfrm>
            <a:off x="-4" y="14806544"/>
            <a:ext cx="5759450" cy="947560"/>
          </a:xfrm>
          <a:prstGeom prst="rect">
            <a:avLst/>
          </a:prstGeom>
          <a:solidFill>
            <a:srgbClr val="629D9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8" name="Kép 7">
            <a:extLst>
              <a:ext uri="{FF2B5EF4-FFF2-40B4-BE49-F238E27FC236}">
                <a16:creationId xmlns:a16="http://schemas.microsoft.com/office/drawing/2014/main" id="{0185FDF3-054E-3570-9EF9-9611116B19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41204" y="9128055"/>
            <a:ext cx="2701412" cy="1800220"/>
          </a:xfrm>
          <a:prstGeom prst="rect">
            <a:avLst/>
          </a:prstGeom>
        </p:spPr>
      </p:pic>
      <p:sp>
        <p:nvSpPr>
          <p:cNvPr id="26" name="Téglalap 25">
            <a:extLst>
              <a:ext uri="{FF2B5EF4-FFF2-40B4-BE49-F238E27FC236}">
                <a16:creationId xmlns:a16="http://schemas.microsoft.com/office/drawing/2014/main" id="{68854B79-5757-AE58-3A69-7DC6B71DE949}"/>
              </a:ext>
            </a:extLst>
          </p:cNvPr>
          <p:cNvSpPr/>
          <p:nvPr/>
        </p:nvSpPr>
        <p:spPr>
          <a:xfrm>
            <a:off x="2842494" y="9324331"/>
            <a:ext cx="2618127" cy="1810577"/>
          </a:xfrm>
          <a:prstGeom prst="rect">
            <a:avLst/>
          </a:prstGeom>
          <a:solidFill>
            <a:srgbClr val="CAE8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0" name="Kép 9">
            <a:extLst>
              <a:ext uri="{FF2B5EF4-FFF2-40B4-BE49-F238E27FC236}">
                <a16:creationId xmlns:a16="http://schemas.microsoft.com/office/drawing/2014/main" id="{A0A5F00A-CE6F-65E6-CE5C-D801165B09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2818" y="7024978"/>
            <a:ext cx="2708606" cy="1805015"/>
          </a:xfrm>
          <a:prstGeom prst="rect">
            <a:avLst/>
          </a:prstGeom>
        </p:spPr>
      </p:pic>
      <p:sp>
        <p:nvSpPr>
          <p:cNvPr id="25" name="Téglalap 24">
            <a:extLst>
              <a:ext uri="{FF2B5EF4-FFF2-40B4-BE49-F238E27FC236}">
                <a16:creationId xmlns:a16="http://schemas.microsoft.com/office/drawing/2014/main" id="{2D6C405D-B699-B271-4C3B-B69AE5F0F25A}"/>
              </a:ext>
            </a:extLst>
          </p:cNvPr>
          <p:cNvSpPr/>
          <p:nvPr/>
        </p:nvSpPr>
        <p:spPr>
          <a:xfrm>
            <a:off x="2882633" y="7284273"/>
            <a:ext cx="2577988" cy="1742717"/>
          </a:xfrm>
          <a:prstGeom prst="rect">
            <a:avLst/>
          </a:prstGeom>
          <a:solidFill>
            <a:srgbClr val="CAE8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3" name="Kép 12">
            <a:extLst>
              <a:ext uri="{FF2B5EF4-FFF2-40B4-BE49-F238E27FC236}">
                <a16:creationId xmlns:a16="http://schemas.microsoft.com/office/drawing/2014/main" id="{D9B9988B-14E0-5826-F188-7CC8E73176B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332817" y="4928057"/>
            <a:ext cx="2716442" cy="1810236"/>
          </a:xfrm>
          <a:prstGeom prst="rect">
            <a:avLst/>
          </a:prstGeom>
        </p:spPr>
      </p:pic>
      <p:sp>
        <p:nvSpPr>
          <p:cNvPr id="2" name="Téglalap 1">
            <a:extLst>
              <a:ext uri="{FF2B5EF4-FFF2-40B4-BE49-F238E27FC236}">
                <a16:creationId xmlns:a16="http://schemas.microsoft.com/office/drawing/2014/main" id="{7A64F3B9-84F2-4FE9-A203-56B51BC14AE3}"/>
              </a:ext>
            </a:extLst>
          </p:cNvPr>
          <p:cNvSpPr/>
          <p:nvPr/>
        </p:nvSpPr>
        <p:spPr>
          <a:xfrm>
            <a:off x="2859509" y="5170143"/>
            <a:ext cx="2601112" cy="1748929"/>
          </a:xfrm>
          <a:prstGeom prst="rect">
            <a:avLst/>
          </a:prstGeom>
          <a:solidFill>
            <a:srgbClr val="CAE8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2" name="Kép 41">
            <a:extLst>
              <a:ext uri="{FF2B5EF4-FFF2-40B4-BE49-F238E27FC236}">
                <a16:creationId xmlns:a16="http://schemas.microsoft.com/office/drawing/2014/main" id="{B4428236-23A4-48D3-9BD4-B9ECC3C3C2F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700" y="164378"/>
            <a:ext cx="1741336" cy="254170"/>
          </a:xfrm>
          <a:prstGeom prst="rect">
            <a:avLst/>
          </a:prstGeom>
        </p:spPr>
      </p:pic>
      <p:sp>
        <p:nvSpPr>
          <p:cNvPr id="45" name="object 4">
            <a:extLst>
              <a:ext uri="{FF2B5EF4-FFF2-40B4-BE49-F238E27FC236}">
                <a16:creationId xmlns:a16="http://schemas.microsoft.com/office/drawing/2014/main" id="{313339ED-29F1-432F-9848-E0C1AC0D8081}"/>
              </a:ext>
            </a:extLst>
          </p:cNvPr>
          <p:cNvSpPr txBox="1"/>
          <p:nvPr/>
        </p:nvSpPr>
        <p:spPr>
          <a:xfrm>
            <a:off x="2517339" y="188954"/>
            <a:ext cx="2897953" cy="198048"/>
          </a:xfrm>
          <a:prstGeom prst="rect">
            <a:avLst/>
          </a:prstGeom>
        </p:spPr>
        <p:txBody>
          <a:bodyPr vert="horz" wrap="square" lIns="0" tIns="13253" rIns="0" bIns="0" rtlCol="0">
            <a:spAutoFit/>
          </a:bodyPr>
          <a:lstStyle/>
          <a:p>
            <a:pPr marL="13248" algn="r">
              <a:spcBef>
                <a:spcPts val="104"/>
              </a:spcBef>
            </a:pPr>
            <a:r>
              <a:rPr lang="en-GB" sz="1200" spc="-5" dirty="0">
                <a:solidFill>
                  <a:srgbClr val="65656A"/>
                </a:solidFill>
                <a:cs typeface="OpenSans-Light"/>
              </a:rPr>
              <a:t>Plaats hier uw contactgegevens!</a:t>
            </a:r>
          </a:p>
        </p:txBody>
      </p:sp>
      <p:sp>
        <p:nvSpPr>
          <p:cNvPr id="47" name="object 53">
            <a:extLst>
              <a:ext uri="{FF2B5EF4-FFF2-40B4-BE49-F238E27FC236}">
                <a16:creationId xmlns:a16="http://schemas.microsoft.com/office/drawing/2014/main" id="{FA564A64-71F0-4777-A2CD-4DA15187FD3E}"/>
              </a:ext>
            </a:extLst>
          </p:cNvPr>
          <p:cNvSpPr txBox="1"/>
          <p:nvPr/>
        </p:nvSpPr>
        <p:spPr>
          <a:xfrm>
            <a:off x="355948" y="14960984"/>
            <a:ext cx="5059342" cy="617676"/>
          </a:xfrm>
          <a:prstGeom prst="rect">
            <a:avLst/>
          </a:prstGeom>
        </p:spPr>
        <p:txBody>
          <a:bodyPr vert="horz" wrap="square" lIns="0" tIns="9277" rIns="0" bIns="0" rtlCol="0">
            <a:spAutoFit/>
          </a:bodyPr>
          <a:lstStyle/>
          <a:p>
            <a:pPr marL="13246" marR="5301">
              <a:lnSpc>
                <a:spcPct val="104200"/>
              </a:lnSpc>
              <a:spcBef>
                <a:spcPts val="73"/>
              </a:spcBef>
            </a:pPr>
            <a:r>
              <a:rPr lang="en-GB" sz="900" dirty="0">
                <a:solidFill>
                  <a:schemeClr val="bg1"/>
                </a:solidFill>
              </a:rPr>
              <a:t>Plaats hier uw promotievoorwaarden!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</p:txBody>
      </p:sp>
      <p:sp>
        <p:nvSpPr>
          <p:cNvPr id="48" name="object 2">
            <a:extLst>
              <a:ext uri="{FF2B5EF4-FFF2-40B4-BE49-F238E27FC236}">
                <a16:creationId xmlns:a16="http://schemas.microsoft.com/office/drawing/2014/main" id="{EA1C7A6B-34C1-483C-A8B4-D71C8DA25A24}"/>
              </a:ext>
            </a:extLst>
          </p:cNvPr>
          <p:cNvSpPr txBox="1"/>
          <p:nvPr/>
        </p:nvSpPr>
        <p:spPr>
          <a:xfrm>
            <a:off x="358388" y="16266799"/>
            <a:ext cx="5049079" cy="166713"/>
          </a:xfrm>
          <a:prstGeom prst="rect">
            <a:avLst/>
          </a:prstGeom>
        </p:spPr>
        <p:txBody>
          <a:bodyPr vert="horz" wrap="square" lIns="0" tIns="12701" rIns="0" bIns="0" rtlCol="0">
            <a:spAutoFit/>
          </a:bodyPr>
          <a:lstStyle>
            <a:defPPr>
              <a:defRPr lang="en-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698" algn="ctr">
              <a:spcBef>
                <a:spcPts val="101"/>
              </a:spcBef>
            </a:pPr>
            <a:r>
              <a:rPr lang="en-GB" sz="1000" b="1" dirty="0">
                <a:cs typeface="Open Sans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www.WriteYourWebsiteHere.com</a:t>
            </a:r>
            <a:r>
              <a:rPr lang="en-GB" sz="1000" b="1" dirty="0">
                <a:cs typeface="Open Sans"/>
              </a:rPr>
              <a:t> </a:t>
            </a:r>
          </a:p>
        </p:txBody>
      </p:sp>
      <p:sp>
        <p:nvSpPr>
          <p:cNvPr id="58" name="object 53">
            <a:extLst>
              <a:ext uri="{FF2B5EF4-FFF2-40B4-BE49-F238E27FC236}">
                <a16:creationId xmlns:a16="http://schemas.microsoft.com/office/drawing/2014/main" id="{5A94F584-E6D6-4CA2-8CF1-15C8BD6F2D68}"/>
              </a:ext>
            </a:extLst>
          </p:cNvPr>
          <p:cNvSpPr txBox="1"/>
          <p:nvPr/>
        </p:nvSpPr>
        <p:spPr>
          <a:xfrm>
            <a:off x="3054762" y="5528631"/>
            <a:ext cx="2122075" cy="119096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hu-HU" sz="1200" b="1" dirty="0" err="1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Repuk</a:t>
            </a:r>
            <a:r>
              <a:rPr lang="hu-HU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b="1" dirty="0" err="1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Soft</a:t>
            </a:r>
            <a:r>
              <a:rPr lang="hu-HU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A5 </a:t>
            </a:r>
            <a:r>
              <a:rPr lang="hu-HU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AP808172</a:t>
            </a:r>
            <a:br>
              <a:rPr lang="en-GB" sz="1050" dirty="0"/>
            </a:br>
            <a:r>
              <a:rPr lang="en-GB" sz="1000" dirty="0">
                <a:solidFill>
                  <a:prstClr val="black"/>
                </a:solidFill>
                <a:latin typeface="Calibri" panose="020F0502020204030204"/>
              </a:rPr>
              <a:t>Gerecycled PU-leer, notitieboekje met zachte kaft en 80 gelinieerde vellen in gerecycled papier. Met bijpassende kleurenboekenlegger en elastiekje. A5 formaat.</a:t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  <a:p>
            <a:endParaRPr lang="hu-HU" sz="1000" dirty="0"/>
          </a:p>
        </p:txBody>
      </p:sp>
      <p:sp>
        <p:nvSpPr>
          <p:cNvPr id="62" name="object 53">
            <a:extLst>
              <a:ext uri="{FF2B5EF4-FFF2-40B4-BE49-F238E27FC236}">
                <a16:creationId xmlns:a16="http://schemas.microsoft.com/office/drawing/2014/main" id="{586ECBBA-D638-442D-9252-BA3819EE5F04}"/>
              </a:ext>
            </a:extLst>
          </p:cNvPr>
          <p:cNvSpPr txBox="1"/>
          <p:nvPr/>
        </p:nvSpPr>
        <p:spPr>
          <a:xfrm>
            <a:off x="3049259" y="9721146"/>
            <a:ext cx="2103640" cy="101694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Refelt</a:t>
            </a: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Note A5</a:t>
            </a:r>
            <a: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AP808171 </a:t>
            </a:r>
            <a:br>
              <a:rPr lang="en-GB" sz="800" dirty="0"/>
            </a:br>
            <a:r>
              <a:rPr lang="en-GB" sz="1000" dirty="0"/>
              <a:t>RPET felt covered notebook with 80 lined sheets in recycled paper. With bookmark, rubber strap and pen holder. A5 size</a:t>
            </a:r>
            <a:r>
              <a:rPr lang="en-US" sz="1000" dirty="0"/>
              <a:t>.</a:t>
            </a:r>
            <a:br>
              <a:rPr lang="hu-HU" sz="1000" dirty="0"/>
            </a:b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56" name="object 53">
            <a:extLst>
              <a:ext uri="{FF2B5EF4-FFF2-40B4-BE49-F238E27FC236}">
                <a16:creationId xmlns:a16="http://schemas.microsoft.com/office/drawing/2014/main" id="{0DBC307E-D06C-458A-A974-7367C41AB92E}"/>
              </a:ext>
            </a:extLst>
          </p:cNvPr>
          <p:cNvSpPr txBox="1"/>
          <p:nvPr/>
        </p:nvSpPr>
        <p:spPr>
          <a:xfrm>
            <a:off x="3049259" y="7642546"/>
            <a:ext cx="2166880" cy="1029769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 err="1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Refelt</a:t>
            </a: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Meet A5</a:t>
            </a:r>
            <a:r>
              <a:rPr lang="hu-HU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AP808273</a:t>
            </a:r>
            <a:br>
              <a:rPr lang="en-GB" sz="800" dirty="0">
                <a:solidFill>
                  <a:prstClr val="black"/>
                </a:solidFill>
                <a:latin typeface="Calibri" panose="020F0502020204030204"/>
              </a:rPr>
            </a:br>
            <a:r>
              <a:rPr lang="en-GB" sz="1000" dirty="0">
                <a:solidFill>
                  <a:prstClr val="black"/>
                </a:solidFill>
                <a:latin typeface="Calibri" panose="020F0502020204030204"/>
              </a:rPr>
              <a:t>A5-formaat, RPET vilten documentenmap met voorkant en meerdere opbergvakken aan de binnenkant. Met 20 gelinieerde vellen blocnote in gerecycled papier.</a:t>
            </a: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pic>
        <p:nvPicPr>
          <p:cNvPr id="17" name="Kép 16">
            <a:extLst>
              <a:ext uri="{FF2B5EF4-FFF2-40B4-BE49-F238E27FC236}">
                <a16:creationId xmlns:a16="http://schemas.microsoft.com/office/drawing/2014/main" id="{EAD49D4B-0FB6-70A1-4B19-BD9ABFD674D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82" b="11801"/>
          <a:stretch/>
        </p:blipFill>
        <p:spPr>
          <a:xfrm>
            <a:off x="-4" y="541273"/>
            <a:ext cx="5759454" cy="3182445"/>
          </a:xfrm>
          <a:prstGeom prst="rect">
            <a:avLst/>
          </a:prstGeom>
        </p:spPr>
      </p:pic>
      <p:sp>
        <p:nvSpPr>
          <p:cNvPr id="4" name="Téglalap 3">
            <a:extLst>
              <a:ext uri="{FF2B5EF4-FFF2-40B4-BE49-F238E27FC236}">
                <a16:creationId xmlns:a16="http://schemas.microsoft.com/office/drawing/2014/main" id="{AA57943D-9CE8-2A81-8367-2653A3A4BEAB}"/>
              </a:ext>
            </a:extLst>
          </p:cNvPr>
          <p:cNvSpPr/>
          <p:nvPr/>
        </p:nvSpPr>
        <p:spPr>
          <a:xfrm>
            <a:off x="-4" y="3572487"/>
            <a:ext cx="5759450" cy="1105211"/>
          </a:xfrm>
          <a:prstGeom prst="rect">
            <a:avLst/>
          </a:prstGeom>
          <a:solidFill>
            <a:srgbClr val="629D9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6" name="object 57">
            <a:extLst>
              <a:ext uri="{FF2B5EF4-FFF2-40B4-BE49-F238E27FC236}">
                <a16:creationId xmlns:a16="http://schemas.microsoft.com/office/drawing/2014/main" id="{5BEDF96B-6AA7-7134-CB6A-78591C8BFB5A}"/>
              </a:ext>
            </a:extLst>
          </p:cNvPr>
          <p:cNvSpPr txBox="1"/>
          <p:nvPr/>
        </p:nvSpPr>
        <p:spPr>
          <a:xfrm>
            <a:off x="80284" y="3692455"/>
            <a:ext cx="5604698" cy="285544"/>
          </a:xfrm>
          <a:prstGeom prst="rect">
            <a:avLst/>
          </a:prstGeom>
        </p:spPr>
        <p:txBody>
          <a:bodyPr vert="horz" wrap="square" lIns="0" tIns="12589" rIns="0" bIns="0" rtlCol="0">
            <a:spAutoFit/>
          </a:bodyPr>
          <a:lstStyle/>
          <a:p>
            <a:pPr marL="13248" marR="5300" algn="ctr">
              <a:lnSpc>
                <a:spcPct val="102299"/>
              </a:lnSpc>
              <a:spcBef>
                <a:spcPts val="101"/>
              </a:spcBef>
            </a:pPr>
            <a:r>
              <a:rPr lang="en-GB" b="1" cap="all" spc="15" dirty="0">
                <a:solidFill>
                  <a:schemeClr val="bg1"/>
                </a:solidFill>
                <a:latin typeface="Ropa Mix Pro" panose="020B0504020101010102" pitchFamily="34" charset="0"/>
                <a:cs typeface="Ropa Mix Pro" panose="020B0504020101010102" pitchFamily="34" charset="0"/>
              </a:rPr>
              <a:t>Verzeker een plek voor je merk op elke werkplek</a:t>
            </a:r>
          </a:p>
        </p:txBody>
      </p:sp>
      <p:sp>
        <p:nvSpPr>
          <p:cNvPr id="7" name="Szövegdoboz 6">
            <a:extLst>
              <a:ext uri="{FF2B5EF4-FFF2-40B4-BE49-F238E27FC236}">
                <a16:creationId xmlns:a16="http://schemas.microsoft.com/office/drawing/2014/main" id="{78BAADA6-2BE4-72E9-F482-BA705E93465E}"/>
              </a:ext>
            </a:extLst>
          </p:cNvPr>
          <p:cNvSpPr txBox="1"/>
          <p:nvPr/>
        </p:nvSpPr>
        <p:spPr>
          <a:xfrm>
            <a:off x="417896" y="4033864"/>
            <a:ext cx="5054328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sz="1200" dirty="0">
                <a:solidFill>
                  <a:schemeClr val="bg1"/>
                </a:solidFill>
              </a:rPr>
              <a:t>Help je klanten hun werkplek te personaliseren en zichzelf te omringen met moderne en stijlvolle accessoires. Vind de ideale items en maak je merk onderdeel van de dagelijkse werkactiviteiten.</a:t>
            </a:r>
          </a:p>
        </p:txBody>
      </p:sp>
      <p:sp>
        <p:nvSpPr>
          <p:cNvPr id="9" name="object 53">
            <a:extLst>
              <a:ext uri="{FF2B5EF4-FFF2-40B4-BE49-F238E27FC236}">
                <a16:creationId xmlns:a16="http://schemas.microsoft.com/office/drawing/2014/main" id="{47248052-01CC-DB03-B736-2D13BEFDBA05}"/>
              </a:ext>
            </a:extLst>
          </p:cNvPr>
          <p:cNvSpPr txBox="1"/>
          <p:nvPr/>
        </p:nvSpPr>
        <p:spPr>
          <a:xfrm>
            <a:off x="155115" y="13162921"/>
            <a:ext cx="1956977" cy="155472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Cabsly</a:t>
            </a: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Plus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AP864062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000" dirty="0">
                <a:ea typeface="Open Sans" panose="020B0606030504020204" pitchFamily="34" charset="0"/>
                <a:cs typeface="Open Sans" panose="020B0606030504020204" pitchFamily="34" charset="0"/>
              </a:rPr>
              <a:t>Ecologische tarwestro kunststof USB oplaadkabel set en draadloze snellader (15W) in magnetische bamboe koffer met draagriem. Inclusief USB-C kabel met USB, micro USB en Lightning adapters.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1" name="object 53">
            <a:extLst>
              <a:ext uri="{FF2B5EF4-FFF2-40B4-BE49-F238E27FC236}">
                <a16:creationId xmlns:a16="http://schemas.microsoft.com/office/drawing/2014/main" id="{D8932329-6DC4-8342-AD30-B0E6BC73ABDF}"/>
              </a:ext>
            </a:extLst>
          </p:cNvPr>
          <p:cNvSpPr txBox="1"/>
          <p:nvPr/>
        </p:nvSpPr>
        <p:spPr>
          <a:xfrm>
            <a:off x="3831989" y="13192827"/>
            <a:ext cx="1594644" cy="1087414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Wrest</a:t>
            </a:r>
            <a:endParaRPr lang="hu-HU" sz="1200" b="1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AP864081</a:t>
            </a:r>
            <a:endParaRPr lang="hu-HU" sz="14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000" dirty="0">
                <a:ea typeface="Open Sans" panose="020B0606030504020204" pitchFamily="34" charset="0"/>
                <a:cs typeface="Open Sans" panose="020B0606030504020204" pitchFamily="34" charset="0"/>
              </a:rPr>
              <a:t>RPET muismat met ergonomische polssteun en rubberen anti-slip basis.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2" name="object 53">
            <a:extLst>
              <a:ext uri="{FF2B5EF4-FFF2-40B4-BE49-F238E27FC236}">
                <a16:creationId xmlns:a16="http://schemas.microsoft.com/office/drawing/2014/main" id="{EAC8E49B-5914-A2AF-36A2-21568117D071}"/>
              </a:ext>
            </a:extLst>
          </p:cNvPr>
          <p:cNvSpPr txBox="1"/>
          <p:nvPr/>
        </p:nvSpPr>
        <p:spPr>
          <a:xfrm>
            <a:off x="2127180" y="13226805"/>
            <a:ext cx="1579422" cy="1074590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CreaNote</a:t>
            </a: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Plus A6 Seed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AP716881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000" dirty="0">
                <a:ea typeface="Open Sans" panose="020B0606030504020204" pitchFamily="34" charset="0"/>
                <a:cs typeface="Open Sans" panose="020B0606030504020204" pitchFamily="34" charset="0"/>
              </a:rPr>
              <a:t>Notitieboekje met custom mad zaadpapieromslag en custom made binnenkant.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4" name="Téglalap 13">
            <a:extLst>
              <a:ext uri="{FF2B5EF4-FFF2-40B4-BE49-F238E27FC236}">
                <a16:creationId xmlns:a16="http://schemas.microsoft.com/office/drawing/2014/main" id="{D7511471-303C-6040-5A78-50104C3449AA}"/>
              </a:ext>
            </a:extLst>
          </p:cNvPr>
          <p:cNvSpPr/>
          <p:nvPr/>
        </p:nvSpPr>
        <p:spPr>
          <a:xfrm>
            <a:off x="332817" y="11442911"/>
            <a:ext cx="1628633" cy="1618139"/>
          </a:xfrm>
          <a:prstGeom prst="rect">
            <a:avLst/>
          </a:prstGeom>
          <a:solidFill>
            <a:srgbClr val="CAE8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6" name="Téglalap 15">
            <a:extLst>
              <a:ext uri="{FF2B5EF4-FFF2-40B4-BE49-F238E27FC236}">
                <a16:creationId xmlns:a16="http://schemas.microsoft.com/office/drawing/2014/main" id="{A768AFA8-3078-8DFD-EA81-08ECFD008AD7}"/>
              </a:ext>
            </a:extLst>
          </p:cNvPr>
          <p:cNvSpPr/>
          <p:nvPr/>
        </p:nvSpPr>
        <p:spPr>
          <a:xfrm>
            <a:off x="2077970" y="11442911"/>
            <a:ext cx="1628633" cy="1618139"/>
          </a:xfrm>
          <a:prstGeom prst="rect">
            <a:avLst/>
          </a:prstGeom>
          <a:solidFill>
            <a:srgbClr val="CAE8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9" name="Téglalap 18">
            <a:extLst>
              <a:ext uri="{FF2B5EF4-FFF2-40B4-BE49-F238E27FC236}">
                <a16:creationId xmlns:a16="http://schemas.microsoft.com/office/drawing/2014/main" id="{FAC5112E-D8AE-6EFB-B985-8C7E4C463516}"/>
              </a:ext>
            </a:extLst>
          </p:cNvPr>
          <p:cNvSpPr/>
          <p:nvPr/>
        </p:nvSpPr>
        <p:spPr>
          <a:xfrm>
            <a:off x="3831989" y="11442911"/>
            <a:ext cx="1628633" cy="1618139"/>
          </a:xfrm>
          <a:prstGeom prst="rect">
            <a:avLst/>
          </a:prstGeom>
          <a:solidFill>
            <a:srgbClr val="CAE8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32" name="Kép 31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AEC1421-BCB2-8077-0B8A-FD3A0154AA1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261" y="15915583"/>
            <a:ext cx="252000" cy="252000"/>
          </a:xfrm>
          <a:prstGeom prst="rect">
            <a:avLst/>
          </a:prstGeom>
        </p:spPr>
      </p:pic>
      <p:pic>
        <p:nvPicPr>
          <p:cNvPr id="34" name="Kép 3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9C7D5A2B-C441-413D-1984-0B45543FF9B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4704" y="15915583"/>
            <a:ext cx="252000" cy="252000"/>
          </a:xfrm>
          <a:prstGeom prst="rect">
            <a:avLst/>
          </a:prstGeom>
        </p:spPr>
      </p:pic>
      <p:pic>
        <p:nvPicPr>
          <p:cNvPr id="36" name="Kép 35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628632E-40FB-1AED-E3E7-1302F56EF2E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4147" y="15915583"/>
            <a:ext cx="252000" cy="252000"/>
          </a:xfrm>
          <a:prstGeom prst="rect">
            <a:avLst/>
          </a:prstGeom>
        </p:spPr>
      </p:pic>
      <p:pic>
        <p:nvPicPr>
          <p:cNvPr id="41" name="Kép 40" descr="A képen szimbólum, Grafika, sor, Betűtípus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4769F459-9797-7BA3-74DB-3BD76414026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8148" y="15918793"/>
            <a:ext cx="252000" cy="252000"/>
          </a:xfrm>
          <a:prstGeom prst="rect">
            <a:avLst/>
          </a:prstGeom>
        </p:spPr>
      </p:pic>
      <p:pic>
        <p:nvPicPr>
          <p:cNvPr id="44" name="Kép 4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D6555C3E-47E6-6475-E05A-F4F575BEB24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9957" y="15910097"/>
            <a:ext cx="252000" cy="252000"/>
          </a:xfrm>
          <a:prstGeom prst="rect">
            <a:avLst/>
          </a:prstGeom>
        </p:spPr>
      </p:pic>
      <p:pic>
        <p:nvPicPr>
          <p:cNvPr id="50" name="Kép 49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815F63E0-9A2D-2C3F-5CC8-2703A416BC7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7198" y="15918793"/>
            <a:ext cx="252000" cy="252000"/>
          </a:xfrm>
          <a:prstGeom prst="rect">
            <a:avLst/>
          </a:prstGeom>
        </p:spPr>
      </p:pic>
      <p:pic>
        <p:nvPicPr>
          <p:cNvPr id="57" name="Kép 56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FFDE3BEB-0963-231D-16F9-CFF0D6CFC6B7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6248" y="15910097"/>
            <a:ext cx="252000" cy="252000"/>
          </a:xfrm>
          <a:prstGeom prst="rect">
            <a:avLst/>
          </a:prstGeom>
        </p:spPr>
      </p:pic>
      <p:pic>
        <p:nvPicPr>
          <p:cNvPr id="18" name="Kép 17" descr="A képen kábel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846F5670-EFD8-0C02-38C2-B34A576630BA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948" y="11473892"/>
            <a:ext cx="1555313" cy="1555313"/>
          </a:xfrm>
          <a:prstGeom prst="rect">
            <a:avLst/>
          </a:prstGeom>
        </p:spPr>
      </p:pic>
      <p:pic>
        <p:nvPicPr>
          <p:cNvPr id="21" name="Kép 20" descr="A képen képernyőkép, kör, Acélkék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B4C572A5-7B7A-FB75-7416-6FAB3332D245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1269" y="11526512"/>
            <a:ext cx="1450071" cy="1450071"/>
          </a:xfrm>
          <a:prstGeom prst="rect">
            <a:avLst/>
          </a:prstGeom>
        </p:spPr>
      </p:pic>
      <p:pic>
        <p:nvPicPr>
          <p:cNvPr id="23" name="Kép 22" descr="A képen virág, rajz, növény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D8B649E1-08C3-DC1A-4E83-B04B86DC1F97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7180" y="11486441"/>
            <a:ext cx="1530211" cy="15302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9064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éma">
  <a:themeElements>
    <a:clrScheme name="Office-té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-tém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-té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6621</TotalTime>
  <Words>233</Words>
  <Application>Microsoft Office PowerPoint</Application>
  <PresentationFormat>Egyéni</PresentationFormat>
  <Paragraphs>24</Paragraphs>
  <Slides>1</Slides>
  <Notes>1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7</vt:i4>
      </vt:variant>
      <vt:variant>
        <vt:lpstr>Téma</vt:lpstr>
      </vt:variant>
      <vt:variant>
        <vt:i4>1</vt:i4>
      </vt:variant>
      <vt:variant>
        <vt:lpstr>Diacímek</vt:lpstr>
      </vt:variant>
      <vt:variant>
        <vt:i4>1</vt:i4>
      </vt:variant>
    </vt:vector>
  </HeadingPairs>
  <TitlesOfParts>
    <vt:vector size="9" baseType="lpstr">
      <vt:lpstr>Aptos</vt:lpstr>
      <vt:lpstr>Arial</vt:lpstr>
      <vt:lpstr>Calibri</vt:lpstr>
      <vt:lpstr>Calibri Light</vt:lpstr>
      <vt:lpstr>Open Sans</vt:lpstr>
      <vt:lpstr>OpenSans-Light</vt:lpstr>
      <vt:lpstr>Ropa Mix Pro</vt:lpstr>
      <vt:lpstr>Office-téma</vt:lpstr>
      <vt:lpstr>PowerPoint-bemutató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PowerPoint-bemutató</dc:title>
  <dc:subject/>
  <dc:creator>COOL Collection</dc:creator>
  <cp:keywords/>
  <dc:description/>
  <cp:lastModifiedBy>Szabó Réka</cp:lastModifiedBy>
  <cp:revision>150</cp:revision>
  <cp:lastPrinted>2020-10-14T10:13:42Z</cp:lastPrinted>
  <dcterms:created xsi:type="dcterms:W3CDTF">2020-04-21T06:52:21Z</dcterms:created>
  <dcterms:modified xsi:type="dcterms:W3CDTF">2025-02-11T09:51:35Z</dcterms:modified>
  <cp:category/>
</cp:coreProperties>
</file>